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788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976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452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03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09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94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7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4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73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79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17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C6C4C-B745-4BF3-9FEA-5E456E7EE897}" type="datetimeFigureOut">
              <a:rPr lang="ru-RU" smtClean="0"/>
              <a:t>25.04.2024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E28DA-37F9-40CB-A8A6-40AB8A7A4D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82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160537"/>
            <a:ext cx="9950334" cy="6634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36371" y="349136"/>
            <a:ext cx="8204662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Condensed" panose="020B0502040204020203" pitchFamily="34" charset="0"/>
              </a:rPr>
              <a:t>3 мая состоится </a:t>
            </a:r>
          </a:p>
          <a:p>
            <a:pPr algn="ctr"/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Condensed" panose="020B0502040204020203" pitchFamily="34" charset="0"/>
              </a:rPr>
              <a:t>24-традиционный легкоатлетический пробег </a:t>
            </a:r>
            <a:r>
              <a:rPr lang="ru-RU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Condensed" panose="020B0502040204020203" pitchFamily="34" charset="0"/>
              </a:rPr>
              <a:t>с.Горняк</a:t>
            </a:r>
            <a:r>
              <a:rPr lang="ru-RU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Condensed" panose="020B0502040204020203" pitchFamily="34" charset="0"/>
              </a:rPr>
              <a:t>- </a:t>
            </a:r>
            <a:r>
              <a:rPr lang="ru-RU" sz="48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hnschrift Condensed" panose="020B0502040204020203" pitchFamily="34" charset="0"/>
              </a:rPr>
              <a:t>с.Пычас</a:t>
            </a:r>
            <a:endParaRPr lang="ru-RU" sz="48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 Condensed" panose="020B0502040204020203" pitchFamily="34" charset="0"/>
            </a:endParaRPr>
          </a:p>
          <a:p>
            <a:pPr algn="ctr"/>
            <a:endParaRPr lang="ru-RU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08" y="194954"/>
            <a:ext cx="1360956" cy="1360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360816" y="4671753"/>
            <a:ext cx="8072294" cy="1566089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Регистрация участников с 10.00 ч до 11часов. В Доме культуры </a:t>
            </a:r>
            <a:r>
              <a:rPr lang="ru-RU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с.Горняк</a:t>
            </a:r>
            <a:endParaRPr lang="ru-RU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C00000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Торжественное открытие 11.15 часов.</a:t>
            </a:r>
          </a:p>
          <a:p>
            <a:pPr algn="ctr"/>
            <a:r>
              <a:rPr lang="ru-RU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C00000"/>
                </a:solidFill>
                <a:latin typeface="Book Antiqua" panose="02040602050305030304" pitchFamily="18" charset="0"/>
              </a:rPr>
              <a:t>Старт участников в 12.00 часов.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61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31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Bahnschrift Condensed</vt:lpstr>
      <vt:lpstr>Book Antiqua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</cp:revision>
  <dcterms:created xsi:type="dcterms:W3CDTF">2024-04-18T06:03:08Z</dcterms:created>
  <dcterms:modified xsi:type="dcterms:W3CDTF">2024-04-25T12:05:43Z</dcterms:modified>
</cp:coreProperties>
</file>